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33" r:id="rId1"/>
  </p:sldMasterIdLst>
  <p:notesMasterIdLst>
    <p:notesMasterId r:id="rId13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7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69369-0407-4FFB-BF7F-47B5EDAAD6E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D8520-2CF9-4B90-9546-FB56CF5C5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67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D8520-2CF9-4B90-9546-FB56CF5C59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8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934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908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4104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44479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645477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953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547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60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9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60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2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3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4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1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3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90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57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8.jpg"/><Relationship Id="rId7" Type="http://schemas.openxmlformats.org/officeDocument/2006/relationships/image" Target="../media/image3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291EB3-84DB-0E45-A5B0-46C4044C0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883" y="1804825"/>
            <a:ext cx="8013843" cy="13655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/>
              <a:t>War &amp; Climate Change: Impacts &amp; responses in Tenasserim region, Myanmar</a:t>
            </a:r>
            <a:br>
              <a:rPr lang="en-US" sz="2700" dirty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2700" dirty="0"/>
              <a:t>“Indigenous People Protecting Forests And Finding Practical Solutions For Climate Change </a:t>
            </a:r>
            <a:r>
              <a:rPr lang="en-US" sz="2700" dirty="0" smtClean="0"/>
              <a:t>Mitigation”</a:t>
            </a:r>
            <a:endParaRPr lang="en-US" sz="2700" dirty="0">
              <a:highlight>
                <a:srgbClr val="00FF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7A1ABB6-9202-EE59-C783-CEFED37C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0384" y="4004308"/>
            <a:ext cx="5486400" cy="929008"/>
          </a:xfrm>
        </p:spPr>
        <p:txBody>
          <a:bodyPr>
            <a:no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Seventeenth International Conference on Climate Change: Impacts &amp; Responses</a:t>
            </a:r>
          </a:p>
          <a:p>
            <a:pPr algn="ctr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Florida International University Miami, United States of America Jan 23, 2025 – Jan 25,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5F7204-C029-B4FE-4A3F-0715D4C9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558" y="4933316"/>
            <a:ext cx="1028161" cy="781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CC9119-A3C2-7153-4B1E-D4BAAC227013}"/>
              </a:ext>
            </a:extLst>
          </p:cNvPr>
          <p:cNvSpPr txBox="1"/>
          <p:nvPr/>
        </p:nvSpPr>
        <p:spPr>
          <a:xfrm>
            <a:off x="4372511" y="5391743"/>
            <a:ext cx="23366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/>
              <a:t>Presented by Saw Frankie Abreu</a:t>
            </a:r>
          </a:p>
        </p:txBody>
      </p:sp>
    </p:spTree>
    <p:extLst>
      <p:ext uri="{BB962C8B-B14F-4D97-AF65-F5344CB8AC3E}">
        <p14:creationId xmlns:p14="http://schemas.microsoft.com/office/powerpoint/2010/main" val="24166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D724F81-F60E-2B5F-FA2B-BC6399BC6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241" y="1664413"/>
            <a:ext cx="3346365" cy="4222679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Participatory process whereby communities discuss, plan and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actively protect 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local forests and natural resources.</a:t>
            </a: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Community-developed conservation rules and regulations publicly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posted 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monitored.</a:t>
            </a: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events celebrating establishment of CPAs organized; local authorities and neighboring communities invited.</a:t>
            </a:r>
          </a:p>
          <a:p>
            <a:endParaRPr lang="en-US" sz="1500" dirty="0"/>
          </a:p>
        </p:txBody>
      </p:sp>
      <p:pic>
        <p:nvPicPr>
          <p:cNvPr id="5123" name="Picture 3" descr="G:\FILES\PHOTOS\DAWEI\2014\2. Fish sanctuary\Cannon\IMG_479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6200000">
            <a:off x="6487675" y="2002976"/>
            <a:ext cx="3022253" cy="20148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3" descr="G:\FILES\PHOTOS\DAWEI\2014\2. Fish sanctuary\Cannon\IMG_46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4383" y="4580267"/>
            <a:ext cx="2683109" cy="1788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G:\FILES\PHOTOS\DAWEI\2014\2. Fish sanctuary\Cannon\IMG_46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2927" y="4175327"/>
            <a:ext cx="2867135" cy="1911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5CDFB4-C636-C4BF-B2B8-0CBC951D8A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r="8492"/>
          <a:stretch/>
        </p:blipFill>
        <p:spPr>
          <a:xfrm>
            <a:off x="3767606" y="1805536"/>
            <a:ext cx="3027003" cy="2409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80C8D10-9D4E-E8FC-758F-B783152FA5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3" t="5599" r="4886" b="9393"/>
          <a:stretch/>
        </p:blipFill>
        <p:spPr>
          <a:xfrm>
            <a:off x="9324865" y="1029646"/>
            <a:ext cx="2867135" cy="2417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7D457A2C-40EF-8D5B-544E-74AE38221944}"/>
              </a:ext>
            </a:extLst>
          </p:cNvPr>
          <p:cNvSpPr txBox="1">
            <a:spLocks/>
          </p:cNvSpPr>
          <p:nvPr/>
        </p:nvSpPr>
        <p:spPr>
          <a:xfrm>
            <a:off x="747792" y="317857"/>
            <a:ext cx="6497403" cy="65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Establishment of Community </a:t>
            </a:r>
            <a:r>
              <a:rPr lang="en-US" sz="9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Protected </a:t>
            </a:r>
            <a:r>
              <a:rPr lang="en-US" sz="9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endParaRPr lang="en-US" sz="9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6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3BBF92-905F-09A1-B145-A0BBF69D5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231" y="413254"/>
            <a:ext cx="5486400" cy="75222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FEA4DF0-CC01-9D0C-4859-EA34076C391E}"/>
              </a:ext>
            </a:extLst>
          </p:cNvPr>
          <p:cNvSpPr txBox="1"/>
          <p:nvPr/>
        </p:nvSpPr>
        <p:spPr>
          <a:xfrm>
            <a:off x="1023777" y="1705451"/>
            <a:ext cx="864420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Despite political instability and a devastating civil war, local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communities and CSOs are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working hard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address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issues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limited resources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funding.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ndigenous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eople are actively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on watershed forest conservation as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form of climate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mitigation.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Indigenous people are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reintroducing traditional methods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climate-smart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agriculture production as a form of climate change adaptation.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Indigenous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women’s knowledge on food production and food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preserving is a form of climate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adaptation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escalation of civil war in Myanmar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putting pressure on the natural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the armed conflict is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driver of climate change.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 shortages and starvation will happen soon because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coup-makers are blocking the delivery of humanitarian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assistance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people in desperate need.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date,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of the international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humanitarian crisis in Myanmar/Burma have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ineffective.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609" y="497366"/>
            <a:ext cx="7552231" cy="66087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Myanmar/Burma overview 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562" y="1613969"/>
            <a:ext cx="7037798" cy="3833267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Southeast Asia; borders India, China and Thailand.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years of partial political and economic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reform from 2010-20.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Military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attempted coup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2021, but they have not been able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consolidate full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On-going multiple-front civil war causing death and displacement, and disrupting the economy.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ethnic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groups living in different areas;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of which identify as Indigenous Peoples.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forest cover is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42%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country’s total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17" t="296" r="7094" b="-1895"/>
          <a:stretch/>
        </p:blipFill>
        <p:spPr>
          <a:xfrm>
            <a:off x="8306357" y="398661"/>
            <a:ext cx="2950923" cy="606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FC6BC7-60F8-5183-3775-8825E245D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652746"/>
            <a:ext cx="8141697" cy="671726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Dawna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Tenasserim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Landscape (DTL)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60814A-04DE-A2BF-8805-F4D63FFEA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1523269"/>
            <a:ext cx="6940192" cy="2742391"/>
          </a:xfrm>
        </p:spPr>
        <p:txBody>
          <a:bodyPr>
            <a:normAutofit fontScale="92500"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DTL is one of the earth’s remarkable biodiversity eco-regions.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69,000 square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miles (approximate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of North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Dakota).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TRIPNET’s project area is located in Tenasserim Region, southern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Myanmar, between the Western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orest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omplex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Thailand and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Andaman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TRIPNET was established in 2014 during the democratic transition period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Myanmar.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218862-02E0-8A1B-1833-A9E577408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072" y="556290"/>
            <a:ext cx="2848511" cy="4024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60DA5F3-6539-A9BE-5018-1A9A7881C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838" b="1"/>
          <a:stretch/>
        </p:blipFill>
        <p:spPr>
          <a:xfrm>
            <a:off x="1733509" y="4663254"/>
            <a:ext cx="9966074" cy="219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465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BF14D5-A173-FA38-8597-73E34ED65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422" y="1691032"/>
            <a:ext cx="5315558" cy="4061244"/>
          </a:xfrm>
        </p:spPr>
        <p:txBody>
          <a:bodyPr>
            <a:no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Elections held in 2010, following two decades of military dictatorship. Military ensured their continued grip on power with the 2008 constitution.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Partial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democratic transition period had ‘open-door’ investment policy, especially in natural resource sectors.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Investments flooded into IP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territories, causing negative social impacts and environmental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degradation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(land confiscation, water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air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pollution, etc.)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 communities and CSOs rejected several mega-projects using FPIC frameworks and patchwork of domestic laws.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 communities and CSOs were involved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some national-level legal reform discussions (National Land Law, Biodiversity Conservation &amp; Protected Areas Law, etc.)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DBAF3F-6D91-441F-D005-74C83ECEFA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664" y="1287997"/>
            <a:ext cx="2574157" cy="1716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7F4F03-D428-BEFF-C274-3AF8BA1132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6671" y="3906076"/>
            <a:ext cx="2752141" cy="1423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Myanmar's Aung San Suu Kyi goes on trial | Reuters">
            <a:extLst>
              <a:ext uri="{FF2B5EF4-FFF2-40B4-BE49-F238E27FC236}">
                <a16:creationId xmlns="" xmlns:a16="http://schemas.microsoft.com/office/drawing/2014/main" id="{0C0C589D-4132-CC02-2EBE-F1219E822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03" y="3484529"/>
            <a:ext cx="2124560" cy="14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sident Thein Sein congratulates NLD with 'victory', vows power transfer  | Frontier Myanmar">
            <a:extLst>
              <a:ext uri="{FF2B5EF4-FFF2-40B4-BE49-F238E27FC236}">
                <a16:creationId xmlns="" xmlns:a16="http://schemas.microsoft.com/office/drawing/2014/main" id="{2E3E640A-42BC-C6BA-3135-988CDEAEB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03" y="1528594"/>
            <a:ext cx="1818775" cy="136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A8D8F5-4794-07B2-57D4-864231467728}"/>
              </a:ext>
            </a:extLst>
          </p:cNvPr>
          <p:cNvSpPr txBox="1"/>
          <p:nvPr/>
        </p:nvSpPr>
        <p:spPr>
          <a:xfrm>
            <a:off x="827485" y="2964011"/>
            <a:ext cx="22857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General Thein Sein 2010-2015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8EF25FD-5125-0651-E4F7-91C21D5BB284}"/>
              </a:ext>
            </a:extLst>
          </p:cNvPr>
          <p:cNvSpPr txBox="1"/>
          <p:nvPr/>
        </p:nvSpPr>
        <p:spPr>
          <a:xfrm>
            <a:off x="910403" y="5029324"/>
            <a:ext cx="2345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Aung San Suu </a:t>
            </a:r>
            <a:r>
              <a:rPr lang="en-US" sz="1350" dirty="0" err="1"/>
              <a:t>Kyi</a:t>
            </a:r>
            <a:r>
              <a:rPr lang="en-US" sz="1350" dirty="0"/>
              <a:t> </a:t>
            </a:r>
            <a:r>
              <a:rPr lang="en-US" sz="1350" dirty="0" smtClean="0"/>
              <a:t>2016-2021</a:t>
            </a:r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64A3954-1ADC-9148-F11F-156A9FEE4696}"/>
              </a:ext>
            </a:extLst>
          </p:cNvPr>
          <p:cNvSpPr txBox="1"/>
          <p:nvPr/>
        </p:nvSpPr>
        <p:spPr>
          <a:xfrm>
            <a:off x="8707440" y="3278959"/>
            <a:ext cx="1575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Extractive Industries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9D0AA5D-10BA-6FE2-C09E-9C9D674440E0}"/>
              </a:ext>
            </a:extLst>
          </p:cNvPr>
          <p:cNvSpPr txBox="1"/>
          <p:nvPr/>
        </p:nvSpPr>
        <p:spPr>
          <a:xfrm>
            <a:off x="8046573" y="5570003"/>
            <a:ext cx="39517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CSO </a:t>
            </a:r>
            <a:r>
              <a:rPr lang="en-US" sz="1350" dirty="0" smtClean="0"/>
              <a:t>representatives </a:t>
            </a:r>
            <a:r>
              <a:rPr lang="en-US" sz="1350" dirty="0"/>
              <a:t>participated in law drafting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8E6A880-13CD-A347-A206-F286AE6B845D}"/>
              </a:ext>
            </a:extLst>
          </p:cNvPr>
          <p:cNvSpPr txBox="1">
            <a:spLocks/>
          </p:cNvSpPr>
          <p:nvPr/>
        </p:nvSpPr>
        <p:spPr>
          <a:xfrm>
            <a:off x="325534" y="433998"/>
            <a:ext cx="9957207" cy="671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Indigenous People’s movements in Myanmar/Burma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(2010-2020)</a:t>
            </a:r>
          </a:p>
        </p:txBody>
      </p:sp>
    </p:spTree>
    <p:extLst>
      <p:ext uri="{BB962C8B-B14F-4D97-AF65-F5344CB8AC3E}">
        <p14:creationId xmlns:p14="http://schemas.microsoft.com/office/powerpoint/2010/main" val="39524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540B55-45E4-7BE5-A2C1-7DA96E2EC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362" y="1404995"/>
            <a:ext cx="7695238" cy="3210233"/>
          </a:xfrm>
        </p:spPr>
        <p:txBody>
          <a:bodyPr>
            <a:normAutofit fontScale="25000" lnSpcReduction="20000"/>
          </a:bodyPr>
          <a:lstStyle/>
          <a:p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Claiming election fraud, the military conducted an attempted coup on 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February 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 </a:t>
            </a:r>
          </a:p>
          <a:p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Vast majority of people rejected the coup, and joined peaceful 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protests 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streets.</a:t>
            </a:r>
            <a:endParaRPr lang="en-US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civil servants and government officials joined a 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strike action called the Civil 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Disobedience Movement (CDM).</a:t>
            </a:r>
          </a:p>
          <a:p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thousand young people have joined People’s Defense Forces (PDF) to fight the military regime.</a:t>
            </a:r>
          </a:p>
          <a:p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 5,000 civilians killed, over 3.5 million people are currently internally displaced, and over 21,000 political prisoner are currently detained.</a:t>
            </a:r>
            <a:endParaRPr lang="en-US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Massive internal and international displacement due to the armed conflict, a new Military conscription law, and poor economy.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9162DE-E7B5-2D3F-7D92-000B8993F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5" y="4666747"/>
            <a:ext cx="9477698" cy="2061398"/>
          </a:xfrm>
          <a:prstGeom prst="rect">
            <a:avLst/>
          </a:prstGeom>
        </p:spPr>
      </p:pic>
      <p:pic>
        <p:nvPicPr>
          <p:cNvPr id="5" name="Picture 2" descr="MIN AUNG HLAING | RSF">
            <a:extLst>
              <a:ext uri="{FF2B5EF4-FFF2-40B4-BE49-F238E27FC236}">
                <a16:creationId xmlns="" xmlns:a16="http://schemas.microsoft.com/office/drawing/2014/main" id="{F70D69A2-0A96-9737-7512-45EDC0A2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6" y="1222355"/>
            <a:ext cx="1409260" cy="140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048450F-E1F3-5D55-F0EA-B81CB9C539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630" y="4624474"/>
            <a:ext cx="1546048" cy="2061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FEF7B4-4F80-5157-9088-C337925F30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r="7198"/>
          <a:stretch/>
        </p:blipFill>
        <p:spPr>
          <a:xfrm>
            <a:off x="650300" y="3069824"/>
            <a:ext cx="1723814" cy="1615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1E967E5-DBBD-A449-840C-A50847639136}"/>
              </a:ext>
            </a:extLst>
          </p:cNvPr>
          <p:cNvSpPr txBox="1"/>
          <p:nvPr/>
        </p:nvSpPr>
        <p:spPr>
          <a:xfrm>
            <a:off x="223718" y="2631615"/>
            <a:ext cx="2613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Senior </a:t>
            </a:r>
            <a:r>
              <a:rPr lang="en-US" sz="1350" dirty="0" smtClean="0"/>
              <a:t>General </a:t>
            </a:r>
            <a:r>
              <a:rPr lang="en-US" sz="1350" dirty="0"/>
              <a:t>Min Aung Hlaing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969E9C48-2317-44B6-DBDC-A61FBB8B32F6}"/>
              </a:ext>
            </a:extLst>
          </p:cNvPr>
          <p:cNvSpPr txBox="1">
            <a:spLocks/>
          </p:cNvSpPr>
          <p:nvPr/>
        </p:nvSpPr>
        <p:spPr>
          <a:xfrm>
            <a:off x="958525" y="483394"/>
            <a:ext cx="9003604" cy="671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darkness of democracy after the military coup 2021</a:t>
            </a:r>
          </a:p>
        </p:txBody>
      </p:sp>
    </p:spTree>
    <p:extLst>
      <p:ext uri="{BB962C8B-B14F-4D97-AF65-F5344CB8AC3E}">
        <p14:creationId xmlns:p14="http://schemas.microsoft.com/office/powerpoint/2010/main" val="391527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BD4D16-CD03-FBDF-8A6D-C94D35DA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06" y="467473"/>
            <a:ext cx="9093390" cy="469187"/>
          </a:xfrm>
        </p:spPr>
        <p:txBody>
          <a:bodyPr>
            <a:noAutofit/>
          </a:bodyPr>
          <a:lstStyle/>
          <a:p>
            <a:r>
              <a:rPr lang="en-US" sz="2800" dirty="0"/>
              <a:t>Vulnerabilities to impacts from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871ADB-6E76-3D93-9F55-E635AF685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21" y="1198601"/>
            <a:ext cx="8198778" cy="384048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droughts have destroyed ground crops and fruit tree orchards,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disrupted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harvests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immature fruiting,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fires.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flooding in rural areas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 to low yields, destroyed seed stocks, and increased spread of pest insects and diseases.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Forest-dependent communities in rural areas have reacted to these climate impacts combined with the realities of on-going civil war by clearing more forested land for cultivation.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clearing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forests has resulted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impacts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rivers, soil, and wildlife.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A55D91-54BC-D8BE-E359-1BDA3C2D4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493" y="4880224"/>
            <a:ext cx="2727946" cy="1817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2964DC-8628-A4B8-B388-63490E880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347" y="4880224"/>
            <a:ext cx="2727944" cy="1817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7AFF625-D2DE-4C55-1AB6-168BD751A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33" y="4321303"/>
            <a:ext cx="4238864" cy="2376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4D645F7-DBB9-0486-6417-A6299780C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732" y="702067"/>
            <a:ext cx="2700415" cy="40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6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1C9A8E-9C34-78B6-5C94-DF98C8EB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5" y="511185"/>
            <a:ext cx="9819316" cy="529804"/>
          </a:xfrm>
        </p:spPr>
        <p:txBody>
          <a:bodyPr>
            <a:normAutofit/>
          </a:bodyPr>
          <a:lstStyle/>
          <a:p>
            <a:r>
              <a:rPr lang="en-US" sz="2800" dirty="0"/>
              <a:t>Local solutions for mitigation and adaptation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AC6CEF-E9A2-40E0-A9F9-830E9426C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31" y="1435622"/>
            <a:ext cx="2656563" cy="3798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2A9553A-746D-569E-2ED8-16C06671C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561" y="776087"/>
            <a:ext cx="3628121" cy="24172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A056FB0-DE89-74EF-4891-E706BD954930}"/>
              </a:ext>
            </a:extLst>
          </p:cNvPr>
          <p:cNvSpPr txBox="1"/>
          <p:nvPr/>
        </p:nvSpPr>
        <p:spPr>
          <a:xfrm>
            <a:off x="914070" y="5332458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Climate-smart </a:t>
            </a:r>
            <a:r>
              <a:rPr lang="en-US" dirty="0"/>
              <a:t>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F3D3814-0674-0B55-359B-5FE2E15B9B9C}"/>
              </a:ext>
            </a:extLst>
          </p:cNvPr>
          <p:cNvSpPr txBox="1"/>
          <p:nvPr/>
        </p:nvSpPr>
        <p:spPr>
          <a:xfrm>
            <a:off x="7146417" y="3149992"/>
            <a:ext cx="4112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Participatory biodiversity assessments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8C0560-D465-95D3-80F1-265F90CC3C3B}"/>
              </a:ext>
            </a:extLst>
          </p:cNvPr>
          <p:cNvSpPr txBox="1"/>
          <p:nvPr/>
        </p:nvSpPr>
        <p:spPr>
          <a:xfrm>
            <a:off x="4123480" y="6226860"/>
            <a:ext cx="484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Establishment </a:t>
            </a:r>
            <a:r>
              <a:rPr lang="en-US" dirty="0" smtClean="0"/>
              <a:t>of Community </a:t>
            </a:r>
            <a:r>
              <a:rPr lang="en-US" dirty="0"/>
              <a:t>Protected </a:t>
            </a:r>
            <a:r>
              <a:rPr lang="en-US" dirty="0" smtClean="0"/>
              <a:t>Areas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DC1392D-4B1F-D60A-5769-F3ED65132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r="8492"/>
          <a:stretch/>
        </p:blipFill>
        <p:spPr>
          <a:xfrm>
            <a:off x="4880224" y="3606292"/>
            <a:ext cx="3201919" cy="2548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94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59ABCEF0-60B1-07A8-5370-F6A9E7C2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35" y="180133"/>
            <a:ext cx="4221674" cy="85755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Climate-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6B15A290-E0F0-CC16-6FFD-F08050EF2F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117" b="28117"/>
          <a:stretch>
            <a:fillRect/>
          </a:stretch>
        </p:blipFill>
        <p:spPr>
          <a:xfrm>
            <a:off x="7244800" y="239907"/>
            <a:ext cx="4548416" cy="2987887"/>
          </a:xfrm>
        </p:spPr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7BF5767-8E5A-725B-BD68-0922A6EF3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533" y="1605069"/>
            <a:ext cx="3719245" cy="394949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Reintroduction of local heritage seed varieties which are resilient.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of oral stories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knowledge on ecology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agriculture from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elders.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 seed banks produce seed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stocks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distributed to rural communities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internally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displaced people.</a:t>
            </a:r>
          </a:p>
          <a:p>
            <a:endParaRPr lang="en-US" sz="2000" dirty="0"/>
          </a:p>
          <a:p>
            <a:endParaRPr lang="en-US" sz="1500" dirty="0"/>
          </a:p>
          <a:p>
            <a:endParaRPr lang="en-US" sz="1500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688B75-B2BB-DA3D-D7D8-F824C959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578" y="5189827"/>
            <a:ext cx="1883429" cy="1254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18851C1-BB58-9334-34F4-FB2025609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64" y="5157370"/>
            <a:ext cx="1883430" cy="1319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496A988-EA77-6CE7-11F2-58C34EA0B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588" y="1119883"/>
            <a:ext cx="2474206" cy="18276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A84CE87-856F-7A6E-ED3A-16421D362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91" y="5131942"/>
            <a:ext cx="2019028" cy="1345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6124E05-38ED-0C4D-6F47-26D03A761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5571" y="3227794"/>
            <a:ext cx="2522419" cy="1681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085525-2CD2-D57E-33CD-B1087D649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4800" y="3374480"/>
            <a:ext cx="4608153" cy="30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6CEB1-6D97-AD96-473A-7FDFF0D1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83" y="186288"/>
            <a:ext cx="7640805" cy="653051"/>
          </a:xfrm>
        </p:spPr>
        <p:txBody>
          <a:bodyPr>
            <a:normAutofit fontScale="90000"/>
          </a:bodyPr>
          <a:lstStyle/>
          <a:p>
            <a:r>
              <a:rPr lang="en-US" sz="1650" dirty="0"/>
              <a:t/>
            </a:r>
            <a:br>
              <a:rPr lang="en-US" sz="1650" dirty="0"/>
            </a:b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Participatory biodiversity assessments  </a:t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(e.g.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atershed forest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pring ecology)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D3268A9-A5F2-C05E-9DE5-079C3D239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383" y="963682"/>
            <a:ext cx="3957888" cy="4284323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Aquatic creatures living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watershed forest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extremely important for its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ecology.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experts and knowledge owners are recruited, and decide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specific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topics for the assessments.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Indigenous people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conduct field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assessments and collect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 forest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team works with local elders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identify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species and local names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samples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to design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that promote importance of conservation of natural resources among local communities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016DD10-FA4B-13E8-02A5-959A6FD999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76" b="15020"/>
          <a:stretch/>
        </p:blipFill>
        <p:spPr>
          <a:xfrm>
            <a:off x="9084289" y="4668418"/>
            <a:ext cx="2609747" cy="1678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005436C-CFFF-34AA-2DE7-156EFFE60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236" y="3454692"/>
            <a:ext cx="1973628" cy="1314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D335FF0-8D00-C0C6-20EB-FA66100F07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770" b="18319"/>
          <a:stretch/>
        </p:blipFill>
        <p:spPr>
          <a:xfrm>
            <a:off x="9122887" y="2530165"/>
            <a:ext cx="2571149" cy="164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E5E33B6-C8BE-A1E5-0541-5488D08CE4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017" t="18219" r="36000" b="32734"/>
          <a:stretch/>
        </p:blipFill>
        <p:spPr>
          <a:xfrm>
            <a:off x="6768864" y="2410142"/>
            <a:ext cx="2405955" cy="191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28BACF4-6A9A-6586-8778-7F842AF1D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859" y="1143559"/>
            <a:ext cx="2750846" cy="1832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3202F78-D81B-52A9-0DB6-C4105DC579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469" t="12473" r="16376" b="12425"/>
          <a:stretch/>
        </p:blipFill>
        <p:spPr>
          <a:xfrm>
            <a:off x="6945330" y="4993094"/>
            <a:ext cx="2042945" cy="1545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9D6CFA5-4F42-EBA9-6107-D126031D6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2372" y="510963"/>
            <a:ext cx="2151664" cy="1433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2C2E5DE7-A116-9D7C-A281-D7087FA34C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6511" t="30238" r="32367" b="14197"/>
          <a:stretch/>
        </p:blipFill>
        <p:spPr>
          <a:xfrm>
            <a:off x="4803859" y="5248005"/>
            <a:ext cx="1433240" cy="1290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35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1619</TotalTime>
  <Words>883</Words>
  <Application>Microsoft Office PowerPoint</Application>
  <PresentationFormat>Widescreen</PresentationFormat>
  <Paragraphs>69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Wingdings 3</vt:lpstr>
      <vt:lpstr>Facet</vt:lpstr>
      <vt:lpstr>War &amp; Climate Change: Impacts &amp; responses in Tenasserim region, Myanmar   “Indigenous People Protecting Forests And Finding Practical Solutions For Climate Change Mitigation”</vt:lpstr>
      <vt:lpstr>Myanmar/Burma overview </vt:lpstr>
      <vt:lpstr>Dawna Tenasserim Landscape (DTL)</vt:lpstr>
      <vt:lpstr>PowerPoint Presentation</vt:lpstr>
      <vt:lpstr>PowerPoint Presentation</vt:lpstr>
      <vt:lpstr>Vulnerabilities to impacts from climate change</vt:lpstr>
      <vt:lpstr>Local solutions for mitigation and adaptation</vt:lpstr>
      <vt:lpstr>Climate-Smart Production </vt:lpstr>
      <vt:lpstr> Participatory biodiversity assessments   (e.g. watershed forest spring ecology)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 &amp; Climate Change: Impacts &amp; responses in Tenasserim region, Myanmar  “Indigenous People Protecting Forests And Finding Practical Solutions For Climate Change Mitigation</dc:title>
  <dc:creator>Frankie Abreu</dc:creator>
  <cp:lastModifiedBy>Microsoft account</cp:lastModifiedBy>
  <cp:revision>56</cp:revision>
  <dcterms:created xsi:type="dcterms:W3CDTF">2024-12-23T22:49:32Z</dcterms:created>
  <dcterms:modified xsi:type="dcterms:W3CDTF">2025-01-22T02:45:32Z</dcterms:modified>
</cp:coreProperties>
</file>